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Problem Set 3 Pivot</a:t>
            </a:r>
          </a:p>
          <a:p>
            <a:endParaRPr lang="en-US" dirty="0"/>
          </a:p>
          <a:p>
            <a:r>
              <a:rPr lang="en-US" dirty="0" smtClean="0"/>
              <a:t>Note: This solution is simpler than the text instructions.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660" y="706265"/>
            <a:ext cx="1181100" cy="123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292235" y="3575222"/>
            <a:ext cx="3526900" cy="4942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7466" y="538163"/>
            <a:ext cx="9677067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65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423" y="722741"/>
            <a:ext cx="1181100" cy="12382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7466" y="538163"/>
            <a:ext cx="9677067" cy="56388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489622" y="518984"/>
            <a:ext cx="3237470" cy="20375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3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69" y="698027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3862" y="538163"/>
            <a:ext cx="8224275" cy="56388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075935" y="1779373"/>
            <a:ext cx="1779373" cy="197708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01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164" y="716434"/>
            <a:ext cx="1181100" cy="123825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3862" y="538163"/>
            <a:ext cx="8224275" cy="56388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932670" y="716434"/>
            <a:ext cx="395416" cy="1238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983862" y="840259"/>
            <a:ext cx="627533" cy="3459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7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6237" y="1771650"/>
            <a:ext cx="3819525" cy="3171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324" y="1334530"/>
            <a:ext cx="24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Leave Options as Shown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45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926" y="706265"/>
            <a:ext cx="1181100" cy="12382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3862" y="538163"/>
            <a:ext cx="8224275" cy="563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4227" y="706265"/>
            <a:ext cx="852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463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69" y="698027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3862" y="538163"/>
            <a:ext cx="8224275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8526162" y="2314832"/>
            <a:ext cx="587461" cy="1400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26161" y="2454876"/>
            <a:ext cx="587461" cy="1436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09471" y="2191264"/>
            <a:ext cx="301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</a:p>
          <a:p>
            <a:r>
              <a:rPr lang="en-US" dirty="0"/>
              <a:t>2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071525" y="2384854"/>
            <a:ext cx="45463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8031892" y="2526698"/>
            <a:ext cx="494269" cy="718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779373" y="1738524"/>
            <a:ext cx="1985319" cy="13506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04007" y="2454876"/>
            <a:ext cx="852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05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25</Words>
  <Application>Microsoft Office PowerPoint</Application>
  <PresentationFormat>Widescreen</PresentationFormat>
  <Paragraphs>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Appendix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2015-09-03T18:17:56Z</dcterms:created>
  <dcterms:modified xsi:type="dcterms:W3CDTF">2019-08-01T17:39:00Z</dcterms:modified>
</cp:coreProperties>
</file>